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9" Target="slides/slide13.xml"/><Relationship Type="http://schemas.openxmlformats.org/officeDocument/2006/relationships/slide" Id="rId18" Target="slides/slide12.xml"/><Relationship Type="http://schemas.openxmlformats.org/officeDocument/2006/relationships/slide" Id="rId17" Target="slides/slide11.xml"/><Relationship Type="http://schemas.openxmlformats.org/officeDocument/2006/relationships/slide" Id="rId16" Target="slides/slide10.xml"/><Relationship Type="http://schemas.openxmlformats.org/officeDocument/2006/relationships/slide" Id="rId15" Target="slides/slide9.xml"/><Relationship Type="http://schemas.openxmlformats.org/officeDocument/2006/relationships/slide" Id="rId14" Target="slides/slide8.xml"/><Relationship Type="http://schemas.openxmlformats.org/officeDocument/2006/relationships/presProps" Id="rId2" Target="presProps.xml"/><Relationship Type="http://schemas.openxmlformats.org/officeDocument/2006/relationships/slide" Id="rId12" Target="slides/slide6.xml"/><Relationship Type="http://schemas.openxmlformats.org/officeDocument/2006/relationships/theme" Id="rId1" Target="theme/theme1.xml"/><Relationship Type="http://schemas.openxmlformats.org/officeDocument/2006/relationships/slide" Id="rId13" Target="slides/slide7.xml"/><Relationship Type="http://schemas.openxmlformats.org/officeDocument/2006/relationships/slideMaster" Id="rId4" Target="slideMasters/slideMaster1.xml"/><Relationship Type="http://schemas.openxmlformats.org/officeDocument/2006/relationships/slide" Id="rId10" Target="slides/slide4.xml"/><Relationship Type="http://schemas.openxmlformats.org/officeDocument/2006/relationships/tableStyles" Id="rId3" Target="tableStyles.xml"/><Relationship Type="http://schemas.openxmlformats.org/officeDocument/2006/relationships/slide" Id="rId11" Target="slides/slide5.xml"/><Relationship Type="http://schemas.openxmlformats.org/officeDocument/2006/relationships/slide" Id="rId9" Target="slides/slide3.xml"/><Relationship Type="http://schemas.openxmlformats.org/officeDocument/2006/relationships/notesMaster" Id="rId6" Target="notesMasters/notesMaster1.xml"/><Relationship Type="http://schemas.openxmlformats.org/officeDocument/2006/relationships/slideMaster" Id="rId5" Target="slideMasters/slideMaster2.xml"/><Relationship Type="http://schemas.openxmlformats.org/officeDocument/2006/relationships/slide" Id="rId8" Target="slides/slide2.xml"/><Relationship Type="http://schemas.openxmlformats.org/officeDocument/2006/relationships/slide" Id="rId7" Target="slides/slide1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2" id="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3" id="63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4" id="6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2" id="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3" id="12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24" id="12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8" id="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9" id="12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30" id="13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34" id="1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5" id="13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36" id="13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39" id="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0" id="14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41" id="14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9" id="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0" id="7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1" id="7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6" id="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7" id="77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8" id="78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3" id="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4" id="8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85" id="8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0" id="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1" id="91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92" id="92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7" id="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8" id="9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99" id="9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3" id="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4" id="10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05" id="10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9" id="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0" id="11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11" id="11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6" id="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7" id="117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18" id="118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7" id="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" id="8"/>
          <p:cNvSpPr/>
          <p:nvPr/>
        </p:nvSpPr>
        <p:spPr>
          <a:xfrm>
            <a:off y="0" x="0"/>
            <a:ext cy="6901800" cx="91440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scaled="0" ang="792000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9" id="9"/>
          <p:cNvSpPr/>
          <p:nvPr/>
        </p:nvSpPr>
        <p:spPr>
          <a:xfrm flipH="1">
            <a:off y="16052" x="-3832"/>
            <a:ext cy="6881034" cx="10925833"/>
          </a:xfrm>
          <a:custGeom>
            <a:pathLst>
              <a:path extrusionOk="0" h="6863875" w="24279631">
                <a:moveTo>
                  <a:pt y="0" x="9291599"/>
                </a:moveTo>
                <a:lnTo>
                  <a:pt y="5875" x="24279631"/>
                </a:lnTo>
                <a:lnTo>
                  <a:pt y="6863875" x="24250422"/>
                </a:lnTo>
                <a:lnTo>
                  <a:pt y="6858000" x="8740466"/>
                </a:lnTo>
                <a:cubicBezTo>
                  <a:pt y="3062308" x="0"/>
                  <a:pt y="312298" x="7449035"/>
                  <a:pt y="0" x="9291599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0" id="10"/>
          <p:cNvSpPr/>
          <p:nvPr/>
        </p:nvSpPr>
        <p:spPr>
          <a:xfrm flipH="1">
            <a:off y="881" x="14659"/>
            <a:ext cy="6881034" cx="10500940"/>
          </a:xfrm>
          <a:custGeom>
            <a:pathLst>
              <a:path extrusionOk="0" h="6863875" w="24279631">
                <a:moveTo>
                  <a:pt y="0" x="9291599"/>
                </a:moveTo>
                <a:lnTo>
                  <a:pt y="5875" x="24279631"/>
                </a:lnTo>
                <a:lnTo>
                  <a:pt y="6863875" x="24250422"/>
                </a:lnTo>
                <a:lnTo>
                  <a:pt y="6858000" x="8740466"/>
                </a:lnTo>
                <a:cubicBezTo>
                  <a:pt y="3062308" x="0"/>
                  <a:pt y="312298" x="7449035"/>
                  <a:pt y="0" x="9291599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b" anchorCtr="0" rIns="91425">
            <a:spAutoFit/>
          </a:bodyPr>
          <a:lstStyle/>
          <a:p/>
        </p:txBody>
      </p:sp>
      <p:sp>
        <p:nvSpPr>
          <p:cNvPr name="Shape 11" id="11"/>
          <p:cNvSpPr/>
          <p:nvPr/>
        </p:nvSpPr>
        <p:spPr>
          <a:xfrm>
            <a:off y="-881" x="-846666"/>
            <a:ext cy="6906895" cx="2167466"/>
          </a:xfrm>
          <a:custGeom>
            <a:pathLst>
              <a:path extrusionOk="0" h="6180667" w="2167467">
                <a:moveTo>
                  <a:pt y="0" x="939800"/>
                </a:moveTo>
                <a:lnTo>
                  <a:pt y="5881" x="1905000"/>
                </a:lnTo>
                <a:cubicBezTo>
                  <a:pt y="1035992" x="2167467"/>
                  <a:pt y="1848556" x="0"/>
                  <a:pt y="6180667" x="1896533"/>
                </a:cubicBezTo>
                <a:lnTo>
                  <a:pt y="6180667" x="939800"/>
                </a:lnTo>
                <a:lnTo>
                  <a:pt y="0" x="93980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scaled="0" ang="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2" id="12"/>
          <p:cNvSpPr/>
          <p:nvPr/>
        </p:nvSpPr>
        <p:spPr>
          <a:xfrm rot="10800000" flipH="1">
            <a:off y="-4974" x="-524933"/>
            <a:ext cy="6906895" cx="1403434"/>
          </a:xfrm>
          <a:custGeom>
            <a:pathLst>
              <a:path extrusionOk="0" h="6180667" w="2167467">
                <a:moveTo>
                  <a:pt y="0" x="939800"/>
                </a:moveTo>
                <a:lnTo>
                  <a:pt y="5881" x="1905000"/>
                </a:lnTo>
                <a:cubicBezTo>
                  <a:pt y="1035992" x="2167467"/>
                  <a:pt y="1848556" x="0"/>
                  <a:pt y="6180667" x="1896533"/>
                </a:cubicBezTo>
                <a:lnTo>
                  <a:pt y="6180667" x="939800"/>
                </a:lnTo>
                <a:lnTo>
                  <a:pt y="0" x="93980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scaled="0" ang="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3" id="13"/>
          <p:cNvSpPr txBox="1"/>
          <p:nvPr>
            <p:ph type="ctrTitle"/>
          </p:nvPr>
        </p:nvSpPr>
        <p:spPr>
          <a:xfrm>
            <a:off y="1656080" x="1082040"/>
            <a:ext cy="1470000" cx="70509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14" id="14"/>
          <p:cNvSpPr txBox="1"/>
          <p:nvPr>
            <p:ph type="subTitle" idx="1"/>
          </p:nvPr>
        </p:nvSpPr>
        <p:spPr>
          <a:xfrm>
            <a:off y="3230880" x="1082040"/>
            <a:ext cy="925499" cx="70358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53" id="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4" id="5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55" id="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6" id="56"/>
          <p:cNvSpPr txBox="1"/>
          <p:nvPr>
            <p:ph type="body" idx="1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57" id="57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15" id="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" id="16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extrusionOk="0" h="6879900" w="4476675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7" id="17"/>
          <p:cNvSpPr txBox="1"/>
          <p:nvPr>
            <p:ph type="body" idx="1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5750" algn="l" marL="742950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algn="l" marL="1143000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algn="l" marL="1600200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algn="l" marL="2057400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algn="l" marL="2514600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algn="l" marL="2971800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algn="l" marL="3429000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baseline="0"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algn="l" marL="3886200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baseline="0"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18" id="18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extrusionOk="0" h="6879900" w="8053639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9" id="19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extrusionOk="0" h="6916846" w="1100668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scaled="0" ang="570000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20" id="20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21" id="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2" id="22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extrusionOk="0" h="6879900" w="4476675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23" id="23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extrusionOk="0" h="6879900" w="8053639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24" id="24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extrusionOk="0" h="6916846" w="1100668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scaled="0" ang="570000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25" id="25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26" id="26"/>
          <p:cNvSpPr txBox="1"/>
          <p:nvPr>
            <p:ph type="body" idx="1"/>
          </p:nvPr>
        </p:nvSpPr>
        <p:spPr>
          <a:xfrm>
            <a:off y="1658990" x="457200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  <p:sp>
        <p:nvSpPr>
          <p:cNvPr name="Shape 27" id="27"/>
          <p:cNvSpPr txBox="1"/>
          <p:nvPr>
            <p:ph type="body" idx="2"/>
          </p:nvPr>
        </p:nvSpPr>
        <p:spPr>
          <a:xfrm>
            <a:off y="1658990" x="4648200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28" id="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9" id="29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extrusionOk="0" h="6879900" w="4476675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30" id="30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extrusionOk="0" h="6879900" w="8053639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31" id="31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extrusionOk="0" h="6916846" w="1100668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scaled="0" ang="570000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32" id="32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33" id="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name="Shape 34" id="34"/>
          <p:cNvGrpSpPr/>
          <p:nvPr/>
        </p:nvGrpSpPr>
        <p:grpSpPr>
          <a:xfrm>
            <a:off y="4933386" x="-6264"/>
            <a:ext cy="3100650" cx="9150267"/>
            <a:chOff y="4933386" x="-6264"/>
            <a:chExt cy="3100650" cx="9150267"/>
          </a:xfrm>
        </p:grpSpPr>
        <p:sp>
          <p:nvSpPr>
            <p:cNvPr name="Shape 35" id="35"/>
            <p:cNvSpPr/>
            <p:nvPr/>
          </p:nvSpPr>
          <p:spPr>
            <a:xfrm>
              <a:off y="5537200" x="-7"/>
              <a:ext cy="1574769" cx="9144008"/>
            </a:xfrm>
            <a:custGeom>
              <a:pathLst>
                <a:path extrusionOk="0" h="1257301" w="9144009">
                  <a:moveTo>
                    <a:pt y="266700" x="5"/>
                  </a:moveTo>
                  <a:cubicBezTo>
                    <a:pt y="1257301" x="8115305"/>
                    <a:pt y="0" x="7620009"/>
                    <a:pt y="186267" x="9144009"/>
                  </a:cubicBezTo>
                  <a:cubicBezTo>
                    <a:pt y="441678" x="9144008"/>
                    <a:pt y="818763" x="9143998"/>
                    <a:pt y="1074174" x="9143997"/>
                  </a:cubicBezTo>
                  <a:lnTo>
                    <a:pt y="1086874" x="0"/>
                  </a:lnTo>
                  <a:cubicBezTo>
                    <a:pt y="854041" x="0"/>
                    <a:pt y="499533" x="5"/>
                    <a:pt y="266700" x="5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r="50%" l="50%" b="50%" t="50%"/>
              </a:path>
              <a:tileRect/>
            </a:gra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/>
          </p:txBody>
        </p:sp>
        <p:sp>
          <p:nvSpPr>
            <p:cNvPr name="Shape 36" id="36"/>
            <p:cNvSpPr/>
            <p:nvPr/>
          </p:nvSpPr>
          <p:spPr>
            <a:xfrm rot="5400000" flipH="1">
              <a:off y="1908578" x="3018543"/>
              <a:ext cy="9150266" cx="3100650"/>
            </a:xfrm>
            <a:custGeom>
              <a:pathLst>
                <a:path extrusionOk="0" h="6879900" w="8053639">
                  <a:moveTo>
                    <a:pt y="16025" x="4696126"/>
                  </a:moveTo>
                  <a:lnTo>
                    <a:pt y="0" x="2920537"/>
                  </a:lnTo>
                  <a:cubicBezTo>
                    <a:pt y="2293300" x="2927053"/>
                    <a:pt y="4586600" x="2933568"/>
                    <a:pt y="6879900" x="2940084"/>
                  </a:cubicBezTo>
                  <a:lnTo>
                    <a:pt y="6861462" x="4085318"/>
                  </a:lnTo>
                  <a:cubicBezTo>
                    <a:pt y="4651267" x="8053639"/>
                    <a:pt y="3113439" x="0"/>
                    <a:pt y="16025" x="4696126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r="100%" t="100%"/>
              </a:path>
              <a:tileRect l="-100%" b="-100%"/>
            </a:gra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/>
          </p:txBody>
        </p:sp>
        <p:sp>
          <p:nvSpPr>
            <p:cNvPr name="Shape 37" id="37"/>
            <p:cNvSpPr/>
            <p:nvPr/>
          </p:nvSpPr>
          <p:spPr>
            <a:xfrm>
              <a:off y="5740400" x="-7"/>
              <a:ext cy="1574769" cx="9144010"/>
            </a:xfrm>
            <a:custGeom>
              <a:pathLst>
                <a:path extrusionOk="0" h="1257301" w="9144011">
                  <a:moveTo>
                    <a:pt y="266700" x="7"/>
                  </a:moveTo>
                  <a:cubicBezTo>
                    <a:pt y="1257301" x="8115307"/>
                    <a:pt y="0" x="7620011"/>
                    <a:pt y="186267" x="9144011"/>
                  </a:cubicBezTo>
                  <a:lnTo>
                    <a:pt y="921775" x="9144011"/>
                  </a:lnTo>
                  <a:lnTo>
                    <a:pt y="931914" x="0"/>
                  </a:lnTo>
                  <a:cubicBezTo>
                    <a:pt y="699081" x="0"/>
                    <a:pt y="499533" x="7"/>
                    <a:pt y="266700" x="7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r="50%" l="50%" b="50%" t="50%"/>
              </a:path>
              <a:tileRect/>
            </a:gra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/>
          </p:txBody>
        </p:sp>
      </p:grpSp>
      <p:sp>
        <p:nvSpPr>
          <p:cNvPr name="Shape 38" id="38"/>
          <p:cNvSpPr txBox="1"/>
          <p:nvPr>
            <p:ph type="body" idx="1"/>
          </p:nvPr>
        </p:nvSpPr>
        <p:spPr>
          <a:xfrm>
            <a:off y="5367337" x="1792288"/>
            <a:ext cy="804899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152400" algn="ctr" marL="0" rtl="0">
              <a:buSzPct val="100000"/>
              <a:buFont typeface="Trebuchet MS"/>
              <a:buNone/>
              <a:defRPr sz="2400"/>
            </a:lvl1pPr>
            <a:lvl2pPr indent="152400" algn="ctr" marL="0" rtl="0">
              <a:buSzPct val="100000"/>
              <a:buFont typeface="Trebuchet MS"/>
              <a:buNone/>
              <a:defRPr sz="2400"/>
            </a:lvl2pPr>
            <a:lvl3pPr indent="152400" algn="ctr" marL="0" rtl="0">
              <a:buSzPct val="100000"/>
              <a:buFont typeface="Trebuchet MS"/>
              <a:buNone/>
              <a:defRPr sz="2400"/>
            </a:lvl3pPr>
            <a:lvl4pPr indent="152400" algn="ctr" marL="0" rtl="0">
              <a:buSzPct val="100000"/>
              <a:buFont typeface="Trebuchet MS"/>
              <a:buNone/>
              <a:defRPr sz="2400"/>
            </a:lvl4pPr>
            <a:lvl5pPr indent="152400" algn="ctr" marL="0" rtl="0">
              <a:buSzPct val="100000"/>
              <a:buFont typeface="Trebuchet MS"/>
              <a:buNone/>
              <a:defRPr sz="2400"/>
            </a:lvl5pPr>
            <a:lvl6pPr indent="152400" algn="ctr" marL="0" rtl="0">
              <a:buSzPct val="100000"/>
              <a:buFont typeface="Trebuchet MS"/>
              <a:buNone/>
              <a:defRPr sz="2400"/>
            </a:lvl6pPr>
            <a:lvl7pPr indent="152400" algn="ctr" marL="0" rtl="0">
              <a:buSzPct val="100000"/>
              <a:buFont typeface="Trebuchet MS"/>
              <a:buNone/>
              <a:defRPr sz="2400"/>
            </a:lvl7pPr>
            <a:lvl8pPr indent="152400" algn="ctr" marL="0" rtl="0">
              <a:buSzPct val="100000"/>
              <a:buFont typeface="Trebuchet MS"/>
              <a:buNone/>
              <a:defRPr sz="2400"/>
            </a:lvl8pPr>
            <a:lvl9pPr indent="152400" algn="ctr" marL="0" rtl="0">
              <a:buSzPct val="100000"/>
              <a:buFont typeface="Trebuchet MS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39" id="39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43" id="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4" id="44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5" id="45"/>
          <p:cNvSpPr txBox="1"/>
          <p:nvPr>
            <p:ph type="subTitle" idx="1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46" id="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7" id="4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8" id="48"/>
          <p:cNvSpPr txBox="1"/>
          <p:nvPr>
            <p:ph type="body" idx="1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indent="-285750" marL="742950" rtl="0">
              <a:defRPr/>
            </a:lvl2pPr>
            <a:lvl3pPr indent="-228600" marL="1143000" rtl="0">
              <a:defRPr/>
            </a:lvl3pPr>
            <a:lvl4pPr indent="-228600" marL="16002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49" id="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0" id="5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1" id="51"/>
          <p:cNvSpPr txBox="1"/>
          <p:nvPr>
            <p:ph type="body" idx="1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52" id="52"/>
          <p:cNvSpPr txBox="1"/>
          <p:nvPr>
            <p:ph type="body" idx="2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2.xml"/></Relationships>
</file>

<file path=ppt/slideMasters/_rels/slideMaster2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8.xml"/><Relationship Type="http://schemas.openxmlformats.org/officeDocument/2006/relationships/slideLayout" Id="rId1" Target="../slideLayouts/slideLayout7.xml"/><Relationship Type="http://schemas.openxmlformats.org/officeDocument/2006/relationships/slideLayout" Id="rId4" Target="../slideLayouts/slideLayout10.xml"/><Relationship Type="http://schemas.openxmlformats.org/officeDocument/2006/relationships/slideLayout" Id="rId3" Target="../slideLayouts/slideLayout9.xml"/><Relationship Type="http://schemas.openxmlformats.org/officeDocument/2006/relationships/slideLayout" Id="rId6" Target="../slideLayouts/slideLayout12.xml"/><Relationship Type="http://schemas.openxmlformats.org/officeDocument/2006/relationships/slideLayout" Id="rId5" Target="../slideLayouts/slideLayout11.xml"/><Relationship Type="http://schemas.openxmlformats.org/officeDocument/2006/relationships/theme" Id="rId7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r="50%" l="50%" b="50%" t="50%"/>
          </a:path>
          <a:tileRect/>
        </a:gra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6" id="6"/>
          <p:cNvSpPr txBox="1"/>
          <p:nvPr>
            <p:ph type="body" idx="1"/>
          </p:nvPr>
        </p:nvSpPr>
        <p:spPr>
          <a:xfrm>
            <a:off y="1727200" x="457200"/>
            <a:ext cy="45261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32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5750" algn="l" marL="742950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28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algn="l" marL="1143000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algn="l" marL="1600200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algn="l" marL="2057400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algn="l" marL="2514600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algn="l" marL="2971800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algn="l" marL="3429000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algn="l" marL="3886200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40" id="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1" id="4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2" id="42"/>
          <p:cNvSpPr txBox="1"/>
          <p:nvPr>
            <p:ph type="body" idx="1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algn="l" marL="742950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algn="l" marL="1143000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algn="l" marL="16002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algn="l" marL="20574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algn="l" marL="25146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algn="l" marL="29718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algn="l" marL="34290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algn="l" marL="38862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Relationship Type="http://schemas.openxmlformats.org/officeDocument/2006/relationships/image" Id="rId3" Target="../media/image01.jpg"/></Relationships>
</file>

<file path=ppt/slides/_rels/slide1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0.xml"/><Relationship Type="http://schemas.openxmlformats.org/officeDocument/2006/relationships/slideLayout" Id="rId1" Target="../slideLayouts/slideLayout2.xml"/></Relationships>
</file>

<file path=ppt/slides/_rels/slide1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1.xml"/><Relationship Type="http://schemas.openxmlformats.org/officeDocument/2006/relationships/slideLayout" Id="rId1" Target="../slideLayouts/slideLayout2.xml"/></Relationships>
</file>

<file path=ppt/slides/_rels/slide1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2.xml"/><Relationship Type="http://schemas.openxmlformats.org/officeDocument/2006/relationships/slideLayout" Id="rId1" Target="../slideLayouts/slideLayout2.xml"/></Relationships>
</file>

<file path=ppt/slides/_rels/slide1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3.xml"/><Relationship Type="http://schemas.openxmlformats.org/officeDocument/2006/relationships/slideLayout" Id="rId1" Target="../slideLayouts/slideLayout2.xml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3.jpg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5.jpg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6.jpg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0.jpg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2.png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2.xml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8" id="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9" id="59"/>
          <p:cNvSpPr txBox="1"/>
          <p:nvPr>
            <p:ph type="ctrTitle"/>
          </p:nvPr>
        </p:nvSpPr>
        <p:spPr>
          <a:xfrm>
            <a:off y="1656080" x="1082040"/>
            <a:ext cy="1470000" cx="70509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Search Engine Optimization </a:t>
            </a:r>
          </a:p>
        </p:txBody>
      </p:sp>
      <p:sp>
        <p:nvSpPr>
          <p:cNvPr name="Shape 60" id="60"/>
          <p:cNvSpPr txBox="1"/>
          <p:nvPr>
            <p:ph type="subTitle" idx="1"/>
          </p:nvPr>
        </p:nvSpPr>
        <p:spPr>
          <a:xfrm>
            <a:off y="3230880" x="1082040"/>
            <a:ext cy="925499" cx="70358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
</a:t>
            </a:r>
          </a:p>
        </p:txBody>
      </p:sp>
      <p:sp>
        <p:nvSpPr>
          <p:cNvPr name="Shape 61" id="61"/>
          <p:cNvSpPr/>
          <p:nvPr/>
        </p:nvSpPr>
        <p:spPr>
          <a:xfrm rot="-761">
            <a:off y="3323422" x="2196832"/>
            <a:ext cy="3158670" cx="434869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9" id="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0" id="120"/>
          <p:cNvSpPr txBox="1"/>
          <p:nvPr>
            <p:ph type="body" idx="1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01.Target keyword</a:t>
            </a:r>
          </a:p>
          <a:p>
            <a:pPr rtl="0" lvl="0">
              <a:buNone/>
            </a:pPr>
            <a:r>
              <a:rPr lang="en"/>
              <a:t>   </a:t>
            </a:r>
            <a:r>
              <a:rPr lang="en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https://adwords.</a:t>
            </a:r>
            <a:r>
              <a:rPr lang="en" sz="3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google</a:t>
            </a:r>
            <a:r>
              <a:rPr lang="en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.com/o/</a:t>
            </a:r>
            <a:r>
              <a:rPr lang="en" sz="3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KeywordTool</a:t>
            </a:r>
          </a:p>
          <a:p>
            <a:pPr rtl="0" lvl="0">
              <a:buNone/>
            </a:pPr>
            <a:r>
              <a:rPr lang="en" sz="3000"/>
              <a:t>02. Meta tags optimization</a:t>
            </a:r>
          </a:p>
          <a:p>
            <a:pPr rtl="0" lvl="0">
              <a:buNone/>
            </a:pPr>
            <a:r>
              <a:rPr lang="en" sz="3000"/>
              <a:t>03. unique content </a:t>
            </a:r>
          </a:p>
          <a:p>
            <a:pPr rtl="0" lvl="0">
              <a:buNone/>
            </a:pPr>
            <a:r>
              <a:rPr lang="en" sz="3000"/>
              <a:t>04. Sitemap map creation and submission</a:t>
            </a:r>
          </a:p>
          <a:p>
            <a:pPr>
              <a:buNone/>
            </a:pPr>
            <a:r>
              <a:rPr lang="en" sz="3000"/>
              <a:t>05. 301 and 302 redirect</a:t>
            </a:r>
          </a:p>
        </p:txBody>
      </p:sp>
      <p:sp>
        <p:nvSpPr>
          <p:cNvPr name="Shape 121" id="121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On page optimization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5" id="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6" id="126"/>
          <p:cNvSpPr txBox="1"/>
          <p:nvPr>
            <p:ph type="body" idx="1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01.Social bookmarking</a:t>
            </a:r>
          </a:p>
          <a:p>
            <a:pPr rtl="0" lvl="0">
              <a:buNone/>
            </a:pPr>
            <a:r>
              <a:rPr lang="en"/>
              <a:t>02.Directory submission</a:t>
            </a:r>
          </a:p>
          <a:p>
            <a:pPr rtl="0" lvl="0">
              <a:buNone/>
            </a:pPr>
            <a:r>
              <a:rPr lang="en"/>
              <a:t>03.Forum posting</a:t>
            </a:r>
          </a:p>
          <a:p>
            <a:pPr rtl="0" lvl="0">
              <a:buNone/>
            </a:pPr>
            <a:r>
              <a:rPr lang="en"/>
              <a:t>04.Article submission</a:t>
            </a:r>
          </a:p>
          <a:p>
            <a:pPr rtl="0" lvl="0">
              <a:buNone/>
            </a:pPr>
            <a:r>
              <a:rPr lang="en"/>
              <a:t>05. Link wheel</a:t>
            </a:r>
          </a:p>
          <a:p>
            <a:r>
              <a:t/>
            </a:r>
          </a:p>
        </p:txBody>
      </p:sp>
      <p:sp>
        <p:nvSpPr>
          <p:cNvPr name="Shape 127" id="127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Off page Optimization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31" id="1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2" id="132"/>
          <p:cNvSpPr txBox="1"/>
          <p:nvPr>
            <p:ph type="body" idx="1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01. Forum posting</a:t>
            </a:r>
          </a:p>
          <a:p>
            <a:pPr rtl="0" lvl="0">
              <a:buNone/>
            </a:pPr>
            <a:r>
              <a:rPr lang="en"/>
              <a:t>02. Directory submission</a:t>
            </a:r>
          </a:p>
          <a:p>
            <a:pPr rtl="0" lvl="0">
              <a:buNone/>
            </a:pPr>
            <a:r>
              <a:rPr lang="en"/>
              <a:t>03. Social bookmarking </a:t>
            </a:r>
          </a:p>
          <a:p>
            <a:pPr rtl="0" lvl="0">
              <a:buNone/>
            </a:pPr>
            <a:r>
              <a:rPr lang="en"/>
              <a:t>04. Link wheel </a:t>
            </a:r>
          </a:p>
          <a:p>
            <a:pPr rtl="0" lvl="0">
              <a:buNone/>
            </a:pPr>
            <a:r>
              <a:rPr lang="en"/>
              <a:t>       &amp;</a:t>
            </a:r>
          </a:p>
          <a:p>
            <a:pPr>
              <a:buNone/>
            </a:pPr>
            <a:r>
              <a:rPr lang="en"/>
              <a:t>   Full site seo</a:t>
            </a:r>
          </a:p>
        </p:txBody>
      </p:sp>
      <p:sp>
        <p:nvSpPr>
          <p:cNvPr name="Shape 133" id="133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Freelancing job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37" id="1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8" id="138"/>
          <p:cNvSpPr txBox="1"/>
          <p:nvPr>
            <p:ph type="body" idx="1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5" id="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6" id="66"/>
          <p:cNvSpPr txBox="1"/>
          <p:nvPr>
            <p:ph type="body" idx="1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01. Get top position</a:t>
            </a:r>
          </a:p>
          <a:p>
            <a:pPr rtl="0" lvl="0">
              <a:buNone/>
            </a:pPr>
            <a:r>
              <a:rPr lang="en"/>
              <a:t>02. Get visitor</a:t>
            </a:r>
          </a:p>
          <a:p>
            <a:r>
              <a:t/>
            </a:r>
          </a:p>
        </p:txBody>
      </p:sp>
      <p:sp>
        <p:nvSpPr>
          <p:cNvPr name="Shape 67" id="67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
</a:t>
            </a:r>
            <a:r>
              <a:rPr lang="en"/>
              <a:t>What is SEO ?</a:t>
            </a:r>
          </a:p>
        </p:txBody>
      </p:sp>
      <p:sp>
        <p:nvSpPr>
          <p:cNvPr name="Shape 68" id="68"/>
          <p:cNvSpPr/>
          <p:nvPr/>
        </p:nvSpPr>
        <p:spPr>
          <a:xfrm rot="67774">
            <a:off y="2421742" x="3983858"/>
            <a:ext cy="3508041" cx="436746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2" id="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3" id="73"/>
          <p:cNvSpPr txBox="1"/>
          <p:nvPr>
            <p:ph type="body" idx="1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01. Freelancing </a:t>
            </a:r>
          </a:p>
          <a:p>
            <a:pPr rtl="0" lvl="0">
              <a:buNone/>
            </a:pPr>
            <a:r>
              <a:rPr lang="en"/>
              <a:t>02.Blogging / adsense</a:t>
            </a:r>
          </a:p>
          <a:p>
            <a:pPr rtl="0" lvl="0">
              <a:buNone/>
            </a:pPr>
            <a:r>
              <a:rPr lang="en"/>
              <a:t>03.Affiliate marketing </a:t>
            </a:r>
          </a:p>
          <a:p>
            <a:pPr rtl="0" lvl="0">
              <a:buNone/>
            </a:pPr>
            <a:r>
              <a:rPr lang="en"/>
              <a:t>04. Rent a space , </a:t>
            </a:r>
          </a:p>
          <a:p>
            <a:pPr rtl="0" lvl="0">
              <a:buNone/>
            </a:pPr>
            <a:r>
              <a:rPr lang="en"/>
              <a:t>Domain business etc.</a:t>
            </a:r>
          </a:p>
          <a:p>
            <a:r>
              <a:t/>
            </a:r>
          </a:p>
        </p:txBody>
      </p:sp>
      <p:sp>
        <p:nvSpPr>
          <p:cNvPr name="Shape 74" id="74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Source Of income through SEO</a:t>
            </a:r>
          </a:p>
        </p:txBody>
      </p:sp>
      <p:sp>
        <p:nvSpPr>
          <p:cNvPr name="Shape 75" id="75"/>
          <p:cNvSpPr/>
          <p:nvPr/>
        </p:nvSpPr>
        <p:spPr>
          <a:xfrm rot="30615">
            <a:off y="1701100" x="5299051"/>
            <a:ext cy="2692066" cx="335234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9" id="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0" id="80"/>
          <p:cNvSpPr txBox="1"/>
          <p:nvPr>
            <p:ph type="body" idx="1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01. odesk</a:t>
            </a:r>
          </a:p>
          <a:p>
            <a:pPr rtl="0" lvl="0">
              <a:buNone/>
            </a:pPr>
            <a:r>
              <a:rPr lang="en"/>
              <a:t>02.freelancer</a:t>
            </a:r>
          </a:p>
          <a:p>
            <a:pPr>
              <a:buNone/>
            </a:pPr>
            <a:r>
              <a:rPr lang="en"/>
              <a:t>03.Elance</a:t>
            </a:r>
          </a:p>
        </p:txBody>
      </p:sp>
      <p:sp>
        <p:nvSpPr>
          <p:cNvPr name="Shape 81" id="81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Freelancing </a:t>
            </a:r>
          </a:p>
        </p:txBody>
      </p:sp>
      <p:sp>
        <p:nvSpPr>
          <p:cNvPr name="Shape 82" id="82"/>
          <p:cNvSpPr/>
          <p:nvPr/>
        </p:nvSpPr>
        <p:spPr>
          <a:xfrm>
            <a:off y="1673006" x="4505283"/>
            <a:ext cy="3403819" cx="426552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6" id="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7" id="87"/>
          <p:cNvSpPr txBox="1"/>
          <p:nvPr>
            <p:ph type="body" idx="1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01.Get pay per click</a:t>
            </a:r>
          </a:p>
          <a:p>
            <a:pPr rtl="0" lvl="0">
              <a:buNone/>
            </a:pPr>
            <a:r>
              <a:rPr lang="en"/>
              <a:t>02.Monthly income </a:t>
            </a:r>
          </a:p>
          <a:p>
            <a:pPr rtl="0" lvl="0">
              <a:buNone/>
            </a:pPr>
            <a:r>
              <a:rPr lang="en"/>
              <a:t> $100 - 10,000</a:t>
            </a:r>
          </a:p>
          <a:p>
            <a:r>
              <a:t/>
            </a:r>
          </a:p>
        </p:txBody>
      </p:sp>
      <p:sp>
        <p:nvSpPr>
          <p:cNvPr name="Shape 88" id="88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Blogging and Adsense </a:t>
            </a:r>
          </a:p>
        </p:txBody>
      </p:sp>
      <p:sp>
        <p:nvSpPr>
          <p:cNvPr name="Shape 89" id="89"/>
          <p:cNvSpPr/>
          <p:nvPr/>
        </p:nvSpPr>
        <p:spPr>
          <a:xfrm>
            <a:off y="1637127" x="4867585"/>
            <a:ext cy="2696747" cx="377890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3" id="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4" id="94"/>
          <p:cNvSpPr txBox="1"/>
          <p:nvPr>
            <p:ph type="body" idx="1"/>
          </p:nvPr>
        </p:nvSpPr>
        <p:spPr>
          <a:xfrm>
            <a:off y="1600337" x="349025"/>
            <a:ext cy="48401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01.Sell affiliate products </a:t>
            </a:r>
          </a:p>
          <a:p>
            <a:pPr rtl="0" lvl="0">
              <a:buNone/>
            </a:pPr>
            <a:r>
              <a:rPr lang="en"/>
              <a:t>               &amp;</a:t>
            </a:r>
          </a:p>
          <a:p>
            <a:pPr rtl="0" lvl="0">
              <a:buNone/>
            </a:pPr>
            <a:r>
              <a:rPr lang="en"/>
              <a:t>         Get revenue </a:t>
            </a:r>
          </a:p>
          <a:p>
            <a:pPr rtl="0" lvl="0">
              <a:buNone/>
            </a:pPr>
            <a:r>
              <a:rPr lang="en"/>
              <a:t>02 .Montly income </a:t>
            </a:r>
          </a:p>
          <a:p>
            <a:pPr rtl="0" lvl="0">
              <a:buNone/>
            </a:pPr>
            <a:r>
              <a:rPr lang="en"/>
              <a:t> $100 - 10,000</a:t>
            </a:r>
          </a:p>
          <a:p>
            <a:r>
              <a:t/>
            </a:r>
          </a:p>
        </p:txBody>
      </p:sp>
      <p:sp>
        <p:nvSpPr>
          <p:cNvPr name="Shape 95" id="95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Affiliate marketing </a:t>
            </a:r>
          </a:p>
        </p:txBody>
      </p:sp>
      <p:sp>
        <p:nvSpPr>
          <p:cNvPr name="Shape 96" id="96"/>
          <p:cNvSpPr/>
          <p:nvPr/>
        </p:nvSpPr>
        <p:spPr>
          <a:xfrm>
            <a:off y="57838" x="5474554"/>
            <a:ext cy="3691922" cx="358176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0" id="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1" id="101"/>
          <p:cNvSpPr txBox="1"/>
          <p:nvPr>
            <p:ph type="body" idx="1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01. Domain business</a:t>
            </a:r>
          </a:p>
          <a:p>
            <a:pPr>
              <a:buNone/>
            </a:pPr>
            <a:r>
              <a:rPr lang="en"/>
              <a:t>02. Rent a web space</a:t>
            </a:r>
          </a:p>
        </p:txBody>
      </p:sp>
      <p:sp>
        <p:nvSpPr>
          <p:cNvPr name="Shape 102" id="102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Domain business &amp; rent a space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6" id="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7" id="107"/>
          <p:cNvSpPr txBox="1"/>
          <p:nvPr>
            <p:ph type="body" idx="1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01. Basic web development knowledge</a:t>
            </a:r>
          </a:p>
          <a:p>
            <a:pPr rtl="0" lvl="0">
              <a:buNone/>
            </a:pPr>
            <a:r>
              <a:rPr lang="en"/>
              <a:t>02.Own website</a:t>
            </a:r>
          </a:p>
          <a:p>
            <a:pPr rtl="0" lvl="0">
              <a:buNone/>
            </a:pPr>
            <a:r>
              <a:rPr lang="en"/>
              <a:t>03.Good english skill</a:t>
            </a:r>
          </a:p>
          <a:p>
            <a:pPr rtl="0" lvl="0">
              <a:buNone/>
            </a:pPr>
            <a:r>
              <a:rPr lang="en"/>
              <a:t>04. Cpanel knowledge</a:t>
            </a:r>
          </a:p>
          <a:p>
            <a:r>
              <a:t/>
            </a:r>
          </a:p>
        </p:txBody>
      </p:sp>
      <p:sp>
        <p:nvSpPr>
          <p:cNvPr name="Shape 108" id="108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Requirements of learning SEO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2" id="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3" id="113"/>
          <p:cNvSpPr txBox="1"/>
          <p:nvPr>
            <p:ph type="body" idx="1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  <p:sp>
        <p:nvSpPr>
          <p:cNvPr name="Shape 114" id="114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Types of SEO</a:t>
            </a:r>
          </a:p>
        </p:txBody>
      </p:sp>
      <p:sp>
        <p:nvSpPr>
          <p:cNvPr name="Shape 115" id="115"/>
          <p:cNvSpPr/>
          <p:nvPr/>
        </p:nvSpPr>
        <p:spPr>
          <a:xfrm>
            <a:off y="1713742" x="514793"/>
            <a:ext cy="4295890" cx="809277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