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3.xml"/><Relationship Type="http://schemas.openxmlformats.org/officeDocument/2006/relationships/slide" Id="rId18" Target="slides/slide12.xml"/><Relationship Type="http://schemas.openxmlformats.org/officeDocument/2006/relationships/slide" Id="rId17" Target="slides/slide11.xml"/><Relationship Type="http://schemas.openxmlformats.org/officeDocument/2006/relationships/slide" Id="rId16" Target="slides/slide10.xml"/><Relationship Type="http://schemas.openxmlformats.org/officeDocument/2006/relationships/slide" Id="rId15" Target="slides/slide9.xml"/><Relationship Type="http://schemas.openxmlformats.org/officeDocument/2006/relationships/slide" Id="rId14" Target="slides/slide8.xml"/><Relationship Type="http://schemas.openxmlformats.org/officeDocument/2006/relationships/presProps" Id="rId2" Target="presProps.xml"/><Relationship Type="http://schemas.openxmlformats.org/officeDocument/2006/relationships/slide" Id="rId12" Target="slides/slide6.xml"/><Relationship Type="http://schemas.openxmlformats.org/officeDocument/2006/relationships/theme" Id="rId1" Target="theme/theme1.xml"/><Relationship Type="http://schemas.openxmlformats.org/officeDocument/2006/relationships/slide" Id="rId13" Target="slides/slide7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4.xml"/><Relationship Type="http://schemas.openxmlformats.org/officeDocument/2006/relationships/tableStyles" Id="rId3" Target="tableStyles.xml"/><Relationship Type="http://schemas.openxmlformats.org/officeDocument/2006/relationships/slide" Id="rId11" Target="slides/slide5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4" id="6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2" id="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3" id="12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4" id="12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8" id="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9" id="12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0" id="13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4" id="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5" id="13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6" id="13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9" id="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0" id="14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1" id="14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6" id="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7" id="7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8" id="7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3" id="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4" id="8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5" id="8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0" id="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1" id="9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2" id="9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9" id="9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4" id="10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5" id="10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1" id="11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6" id="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7" id="11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8" id="11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/>
        </p:nvSpPr>
        <p:spPr>
          <a:xfrm>
            <a:off y="0" x="0"/>
            <a:ext cy="6901800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scaled="0" ang="792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9" id="9"/>
          <p:cNvSpPr/>
          <p:nvPr/>
        </p:nvSpPr>
        <p:spPr>
          <a:xfrm flipH="1">
            <a:off y="16052" x="-3832"/>
            <a:ext cy="6881034" cx="10925833"/>
          </a:xfrm>
          <a:custGeom>
            <a:pathLst>
              <a:path extrusionOk="0" h="6863875" w="24279631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0" id="10"/>
          <p:cNvSpPr/>
          <p:nvPr/>
        </p:nvSpPr>
        <p:spPr>
          <a:xfrm flipH="1">
            <a:off y="881" x="14659"/>
            <a:ext cy="6881034" cx="10500940"/>
          </a:xfrm>
          <a:custGeom>
            <a:pathLst>
              <a:path extrusionOk="0" h="6863875" w="24279631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/>
        </p:txBody>
      </p:sp>
      <p:sp>
        <p:nvSpPr>
          <p:cNvPr name="Shape 11" id="11"/>
          <p:cNvSpPr/>
          <p:nvPr/>
        </p:nvSpPr>
        <p:spPr>
          <a:xfrm>
            <a:off y="-881" x="-846666"/>
            <a:ext cy="6906895" cx="2167466"/>
          </a:xfrm>
          <a:custGeom>
            <a:pathLst>
              <a:path extrusionOk="0" h="6180667" w="21674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scaled="0" ang="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2" id="12"/>
          <p:cNvSpPr/>
          <p:nvPr/>
        </p:nvSpPr>
        <p:spPr>
          <a:xfrm rot="10800000" flipH="1">
            <a:off y="-4974" x="-524933"/>
            <a:ext cy="6906895" cx="1403434"/>
          </a:xfrm>
          <a:custGeom>
            <a:pathLst>
              <a:path extrusionOk="0" h="6180667" w="21674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scaled="0" ang="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3" id="13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4" id="14"/>
          <p:cNvSpPr txBox="1"/>
          <p:nvPr>
            <p:ph type="subTitle" idx="1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53" id="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" id="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5" id="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" id="16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7" id="17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8" id="18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9" id="19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0" id="20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" id="22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3" id="23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4" id="24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5" id="2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6" id="26"/>
          <p:cNvSpPr txBox="1"/>
          <p:nvPr>
            <p:ph type="body" idx="1"/>
          </p:nvPr>
        </p:nvSpPr>
        <p:spPr>
          <a:xfrm>
            <a:off y="1658990" x="457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name="Shape 27" id="27"/>
          <p:cNvSpPr txBox="1"/>
          <p:nvPr>
            <p:ph type="body" idx="2"/>
          </p:nvPr>
        </p:nvSpPr>
        <p:spPr>
          <a:xfrm>
            <a:off y="1658990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0" id="30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1" id="31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34" id="34"/>
          <p:cNvGrpSpPr/>
          <p:nvPr/>
        </p:nvGrpSpPr>
        <p:grpSpPr>
          <a:xfrm>
            <a:off y="4933386" x="-6264"/>
            <a:ext cy="3100650" cx="9150267"/>
            <a:chOff y="4933386" x="-6264"/>
            <a:chExt cy="3100650" cx="9150267"/>
          </a:xfrm>
        </p:grpSpPr>
        <p:sp>
          <p:nvSpPr>
            <p:cNvPr name="Shape 35" id="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extrusionOk="0" h="1257301" w="9144009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r="50%" l="50%" b="50%" t="50%"/>
              </a:path>
              <a:tileRect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  <p:sp>
          <p:nvSpPr>
            <p:cNvPr name="Shape 36" id="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extrusionOk="0" h="6879900" w="8053639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l="-100%" b="-100%"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  <p:sp>
          <p:nvSpPr>
            <p:cNvPr name="Shape 37" id="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extrusionOk="0" h="1257301" w="914401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r="50%" l="50%" b="50%" t="50%"/>
              </a:path>
              <a:tileRect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</p:grpSp>
      <p:sp>
        <p:nvSpPr>
          <p:cNvPr name="Shape 38" id="38"/>
          <p:cNvSpPr txBox="1"/>
          <p:nvPr>
            <p:ph type="body" idx="1"/>
          </p:nvPr>
        </p:nvSpPr>
        <p:spPr>
          <a:xfrm>
            <a:off y="5367337" x="1792288"/>
            <a:ext cy="804899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152400" algn="ctr" marL="0" rtl="0">
              <a:buSzPct val="100000"/>
              <a:buFont typeface="Trebuchet MS"/>
              <a:buNone/>
              <a:defRPr sz="2400"/>
            </a:lvl1pPr>
            <a:lvl2pPr indent="152400" algn="ctr" marL="0" rtl="0">
              <a:buSzPct val="100000"/>
              <a:buFont typeface="Trebuchet MS"/>
              <a:buNone/>
              <a:defRPr sz="2400"/>
            </a:lvl2pPr>
            <a:lvl3pPr indent="152400" algn="ctr" marL="0" rtl="0">
              <a:buSzPct val="100000"/>
              <a:buFont typeface="Trebuchet MS"/>
              <a:buNone/>
              <a:defRPr sz="2400"/>
            </a:lvl3pPr>
            <a:lvl4pPr indent="152400" algn="ctr" marL="0" rtl="0">
              <a:buSzPct val="100000"/>
              <a:buFont typeface="Trebuchet MS"/>
              <a:buNone/>
              <a:defRPr sz="2400"/>
            </a:lvl4pPr>
            <a:lvl5pPr indent="152400" algn="ctr" marL="0" rtl="0">
              <a:buSzPct val="100000"/>
              <a:buFont typeface="Trebuchet MS"/>
              <a:buNone/>
              <a:defRPr sz="2400"/>
            </a:lvl5pPr>
            <a:lvl6pPr indent="152400" algn="ctr" marL="0" rtl="0">
              <a:buSzPct val="100000"/>
              <a:buFont typeface="Trebuchet MS"/>
              <a:buNone/>
              <a:defRPr sz="2400"/>
            </a:lvl6pPr>
            <a:lvl7pPr indent="152400" algn="ctr" marL="0" rtl="0">
              <a:buSzPct val="100000"/>
              <a:buFont typeface="Trebuchet MS"/>
              <a:buNone/>
              <a:defRPr sz="2400"/>
            </a:lvl7pPr>
            <a:lvl8pPr indent="152400" algn="ctr" marL="0" rtl="0">
              <a:buSzPct val="100000"/>
              <a:buFont typeface="Trebuchet MS"/>
              <a:buNone/>
              <a:defRPr sz="2400"/>
            </a:lvl8pPr>
            <a:lvl9pPr indent="152400" algn="ctr" marL="0" rtl="0">
              <a:buSzPct val="100000"/>
              <a:buFont typeface="Trebuchet MS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5" id="45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1" id="51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52" id="52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2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727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32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2" id="42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1.jpg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jp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5.jp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6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pn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Search Engine Optimization </a:t>
            </a:r>
          </a:p>
        </p:txBody>
      </p:sp>
      <p:sp>
        <p:nvSpPr>
          <p:cNvPr name="Shape 60" id="60"/>
          <p:cNvSpPr txBox="1"/>
          <p:nvPr>
            <p:ph type="subTitle" idx="1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
</a:t>
            </a:r>
          </a:p>
        </p:txBody>
      </p:sp>
      <p:sp>
        <p:nvSpPr>
          <p:cNvPr name="Shape 61" id="61"/>
          <p:cNvSpPr/>
          <p:nvPr/>
        </p:nvSpPr>
        <p:spPr>
          <a:xfrm rot="-761">
            <a:off y="3323422" x="2196832"/>
            <a:ext cy="3158670" cx="434869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9" id="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0" id="120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01.Target keyword</a:t>
            </a:r>
          </a:p>
          <a:p>
            <a:pPr rtl="0" lvl="0">
              <a:buNone/>
            </a:pPr>
            <a:r>
              <a:rPr lang="en"/>
              <a:t>   </a:t>
            </a: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https://adwords.</a:t>
            </a:r>
            <a:r>
              <a:rPr lang="en" sz="3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google</a:t>
            </a: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.com/o/</a:t>
            </a:r>
            <a:r>
              <a:rPr lang="en" sz="3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KeywordTool</a:t>
            </a:r>
          </a:p>
          <a:p>
            <a:pPr rtl="0" lvl="0">
              <a:buNone/>
            </a:pPr>
            <a:r>
              <a:rPr lang="en" sz="3000"/>
              <a:t>02. Meta tags optimization</a:t>
            </a:r>
          </a:p>
          <a:p>
            <a:pPr rtl="0" lvl="0">
              <a:buNone/>
            </a:pPr>
            <a:r>
              <a:rPr lang="en" sz="3000"/>
              <a:t>03. unique content </a:t>
            </a:r>
          </a:p>
          <a:p>
            <a:pPr rtl="0" lvl="0">
              <a:buNone/>
            </a:pPr>
            <a:r>
              <a:rPr lang="en" sz="3000"/>
              <a:t>04. Sitemap map creation and submission</a:t>
            </a:r>
          </a:p>
          <a:p>
            <a:pPr>
              <a:buNone/>
            </a:pPr>
            <a:r>
              <a:rPr lang="en" sz="3000"/>
              <a:t>05. 301 and 302 redirect</a:t>
            </a:r>
          </a:p>
        </p:txBody>
      </p:sp>
      <p:sp>
        <p:nvSpPr>
          <p:cNvPr name="Shape 121" id="121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On page optimization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5" id="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6" id="126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01.Social bookmarking</a:t>
            </a:r>
          </a:p>
          <a:p>
            <a:pPr rtl="0" lvl="0">
              <a:buNone/>
            </a:pPr>
            <a:r>
              <a:rPr lang="en"/>
              <a:t>02.Directory submission</a:t>
            </a:r>
          </a:p>
          <a:p>
            <a:pPr rtl="0" lvl="0">
              <a:buNone/>
            </a:pPr>
            <a:r>
              <a:rPr lang="en"/>
              <a:t>03.Forum posting</a:t>
            </a:r>
          </a:p>
          <a:p>
            <a:pPr rtl="0" lvl="0">
              <a:buNone/>
            </a:pPr>
            <a:r>
              <a:rPr lang="en"/>
              <a:t>04.Article submission</a:t>
            </a:r>
          </a:p>
          <a:p>
            <a:pPr rtl="0" lvl="0">
              <a:buNone/>
            </a:pPr>
            <a:r>
              <a:rPr lang="en"/>
              <a:t>05. Link wheel</a:t>
            </a:r>
          </a:p>
          <a:p>
            <a:r>
              <a:t/>
            </a:r>
          </a:p>
        </p:txBody>
      </p:sp>
      <p:sp>
        <p:nvSpPr>
          <p:cNvPr name="Shape 127" id="127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Off page Optimization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1" id="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2" id="132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01. Forum posting</a:t>
            </a:r>
          </a:p>
          <a:p>
            <a:pPr rtl="0" lvl="0">
              <a:buNone/>
            </a:pPr>
            <a:r>
              <a:rPr lang="en"/>
              <a:t>02. Directory submission</a:t>
            </a:r>
          </a:p>
          <a:p>
            <a:pPr rtl="0" lvl="0">
              <a:buNone/>
            </a:pPr>
            <a:r>
              <a:rPr lang="en"/>
              <a:t>03. Social bookmarking </a:t>
            </a:r>
          </a:p>
          <a:p>
            <a:pPr rtl="0" lvl="0">
              <a:buNone/>
            </a:pPr>
            <a:r>
              <a:rPr lang="en"/>
              <a:t>04. Link wheel </a:t>
            </a:r>
          </a:p>
          <a:p>
            <a:pPr rtl="0" lvl="0">
              <a:buNone/>
            </a:pPr>
            <a:r>
              <a:rPr lang="en"/>
              <a:t>       &amp;</a:t>
            </a:r>
          </a:p>
          <a:p>
            <a:pPr>
              <a:buNone/>
            </a:pPr>
            <a:r>
              <a:rPr lang="en"/>
              <a:t>   Full site seo</a:t>
            </a:r>
          </a:p>
        </p:txBody>
      </p:sp>
      <p:sp>
        <p:nvSpPr>
          <p:cNvPr name="Shape 133" id="133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Freelancing job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7" id="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8" id="138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5" id="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6" id="66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01. Get top position</a:t>
            </a:r>
          </a:p>
          <a:p>
            <a:pPr rtl="0" lvl="0">
              <a:buNone/>
            </a:pPr>
            <a:r>
              <a:rPr lang="en"/>
              <a:t>02. Get visitor</a:t>
            </a:r>
          </a:p>
          <a:p>
            <a:r>
              <a:t/>
            </a:r>
          </a:p>
        </p:txBody>
      </p:sp>
      <p:sp>
        <p:nvSpPr>
          <p:cNvPr name="Shape 67" id="67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
</a:t>
            </a:r>
            <a:r>
              <a:rPr lang="en"/>
              <a:t>What is SEO ?</a:t>
            </a:r>
          </a:p>
        </p:txBody>
      </p:sp>
      <p:sp>
        <p:nvSpPr>
          <p:cNvPr name="Shape 68" id="68"/>
          <p:cNvSpPr/>
          <p:nvPr/>
        </p:nvSpPr>
        <p:spPr>
          <a:xfrm rot="67774">
            <a:off y="2421742" x="3983858"/>
            <a:ext cy="3508041" cx="43674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01. Freelancing </a:t>
            </a:r>
          </a:p>
          <a:p>
            <a:pPr rtl="0" lvl="0">
              <a:buNone/>
            </a:pPr>
            <a:r>
              <a:rPr lang="en"/>
              <a:t>02.Blogging / adsense</a:t>
            </a:r>
          </a:p>
          <a:p>
            <a:pPr rtl="0" lvl="0">
              <a:buNone/>
            </a:pPr>
            <a:r>
              <a:rPr lang="en"/>
              <a:t>03.Affiliate marketing </a:t>
            </a:r>
          </a:p>
          <a:p>
            <a:pPr rtl="0" lvl="0">
              <a:buNone/>
            </a:pPr>
            <a:r>
              <a:rPr lang="en"/>
              <a:t>04. Rent a space , </a:t>
            </a:r>
          </a:p>
          <a:p>
            <a:pPr rtl="0" lvl="0">
              <a:buNone/>
            </a:pPr>
            <a:r>
              <a:rPr lang="en"/>
              <a:t>Domain business etc.</a:t>
            </a:r>
          </a:p>
          <a:p>
            <a:r>
              <a:t/>
            </a:r>
          </a:p>
        </p:txBody>
      </p:sp>
      <p:sp>
        <p:nvSpPr>
          <p:cNvPr name="Shape 74" id="74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Source Of income through SEO</a:t>
            </a:r>
          </a:p>
        </p:txBody>
      </p:sp>
      <p:sp>
        <p:nvSpPr>
          <p:cNvPr name="Shape 75" id="75"/>
          <p:cNvSpPr/>
          <p:nvPr/>
        </p:nvSpPr>
        <p:spPr>
          <a:xfrm rot="30615">
            <a:off y="1701100" x="5299051"/>
            <a:ext cy="2692066" cx="335234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01. odesk</a:t>
            </a:r>
          </a:p>
          <a:p>
            <a:pPr rtl="0" lvl="0">
              <a:buNone/>
            </a:pPr>
            <a:r>
              <a:rPr lang="en"/>
              <a:t>02.freelancer</a:t>
            </a:r>
          </a:p>
          <a:p>
            <a:pPr>
              <a:buNone/>
            </a:pPr>
            <a:r>
              <a:rPr lang="en"/>
              <a:t>03.Elance</a:t>
            </a:r>
          </a:p>
        </p:txBody>
      </p:sp>
      <p:sp>
        <p:nvSpPr>
          <p:cNvPr name="Shape 81" id="81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Freelancing </a:t>
            </a:r>
          </a:p>
        </p:txBody>
      </p:sp>
      <p:sp>
        <p:nvSpPr>
          <p:cNvPr name="Shape 82" id="82"/>
          <p:cNvSpPr/>
          <p:nvPr/>
        </p:nvSpPr>
        <p:spPr>
          <a:xfrm>
            <a:off y="1673006" x="4505283"/>
            <a:ext cy="3403819" cx="426552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6" id="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7" id="87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01.Get pay per click</a:t>
            </a:r>
          </a:p>
          <a:p>
            <a:pPr rtl="0" lvl="0">
              <a:buNone/>
            </a:pPr>
            <a:r>
              <a:rPr lang="en"/>
              <a:t>02.Monthly income </a:t>
            </a:r>
          </a:p>
          <a:p>
            <a:pPr rtl="0" lvl="0">
              <a:buNone/>
            </a:pPr>
            <a:r>
              <a:rPr lang="en"/>
              <a:t> $100 - 10,000</a:t>
            </a:r>
          </a:p>
          <a:p>
            <a:r>
              <a:t/>
            </a:r>
          </a:p>
        </p:txBody>
      </p:sp>
      <p:sp>
        <p:nvSpPr>
          <p:cNvPr name="Shape 88" id="88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Blogging and Adsense </a:t>
            </a:r>
          </a:p>
        </p:txBody>
      </p:sp>
      <p:sp>
        <p:nvSpPr>
          <p:cNvPr name="Shape 89" id="89"/>
          <p:cNvSpPr/>
          <p:nvPr/>
        </p:nvSpPr>
        <p:spPr>
          <a:xfrm>
            <a:off y="1637127" x="4867585"/>
            <a:ext cy="2696747" cx="377890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3" id="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4" id="94"/>
          <p:cNvSpPr txBox="1"/>
          <p:nvPr>
            <p:ph type="body" idx="1"/>
          </p:nvPr>
        </p:nvSpPr>
        <p:spPr>
          <a:xfrm>
            <a:off y="1600337" x="349025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01.Sell affiliate products </a:t>
            </a:r>
          </a:p>
          <a:p>
            <a:pPr rtl="0" lvl="0">
              <a:buNone/>
            </a:pPr>
            <a:r>
              <a:rPr lang="en"/>
              <a:t>               &amp;</a:t>
            </a:r>
          </a:p>
          <a:p>
            <a:pPr rtl="0" lvl="0">
              <a:buNone/>
            </a:pPr>
            <a:r>
              <a:rPr lang="en"/>
              <a:t>         Get revenue </a:t>
            </a:r>
          </a:p>
          <a:p>
            <a:pPr rtl="0" lvl="0">
              <a:buNone/>
            </a:pPr>
            <a:r>
              <a:rPr lang="en"/>
              <a:t>02 .Montly income </a:t>
            </a:r>
          </a:p>
          <a:p>
            <a:pPr rtl="0" lvl="0">
              <a:buNone/>
            </a:pPr>
            <a:r>
              <a:rPr lang="en"/>
              <a:t> $100 - 10,000</a:t>
            </a:r>
          </a:p>
          <a:p>
            <a:r>
              <a:t/>
            </a:r>
          </a:p>
        </p:txBody>
      </p:sp>
      <p:sp>
        <p:nvSpPr>
          <p:cNvPr name="Shape 95" id="9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Affiliate marketing </a:t>
            </a:r>
          </a:p>
        </p:txBody>
      </p:sp>
      <p:sp>
        <p:nvSpPr>
          <p:cNvPr name="Shape 96" id="96"/>
          <p:cNvSpPr/>
          <p:nvPr/>
        </p:nvSpPr>
        <p:spPr>
          <a:xfrm>
            <a:off y="57838" x="5474554"/>
            <a:ext cy="3691922" cx="358176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01. Domain business</a:t>
            </a:r>
          </a:p>
          <a:p>
            <a:pPr>
              <a:buNone/>
            </a:pPr>
            <a:r>
              <a:rPr lang="en"/>
              <a:t>02. Rent a web space</a:t>
            </a:r>
          </a:p>
        </p:txBody>
      </p:sp>
      <p:sp>
        <p:nvSpPr>
          <p:cNvPr name="Shape 102" id="10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Domain business &amp; rent a space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6" id="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7" id="107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01. Basic web development knowledge</a:t>
            </a:r>
          </a:p>
          <a:p>
            <a:pPr rtl="0" lvl="0">
              <a:buNone/>
            </a:pPr>
            <a:r>
              <a:rPr lang="en"/>
              <a:t>02.Own website</a:t>
            </a:r>
          </a:p>
          <a:p>
            <a:pPr rtl="0" lvl="0">
              <a:buNone/>
            </a:pPr>
            <a:r>
              <a:rPr lang="en"/>
              <a:t>03.Good english skill</a:t>
            </a:r>
          </a:p>
          <a:p>
            <a:pPr rtl="0" lvl="0">
              <a:buNone/>
            </a:pPr>
            <a:r>
              <a:rPr lang="en"/>
              <a:t>04. Cpanel knowledge</a:t>
            </a:r>
          </a:p>
          <a:p>
            <a:r>
              <a:t/>
            </a:r>
          </a:p>
        </p:txBody>
      </p:sp>
      <p:sp>
        <p:nvSpPr>
          <p:cNvPr name="Shape 108" id="108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Requirements of learning SEO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2" id="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3" id="113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14" id="114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Types of SEO</a:t>
            </a:r>
          </a:p>
        </p:txBody>
      </p:sp>
      <p:sp>
        <p:nvSpPr>
          <p:cNvPr name="Shape 115" id="115"/>
          <p:cNvSpPr/>
          <p:nvPr/>
        </p:nvSpPr>
        <p:spPr>
          <a:xfrm>
            <a:off y="1713742" x="514793"/>
            <a:ext cy="4295890" cx="809277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